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601200" cy="12801600" type="A3"/>
  <p:notesSz cx="9926638" cy="6797675"/>
  <p:defaultTextStyle>
    <a:defPPr>
      <a:defRPr lang="it-IT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1547"/>
    <a:srgbClr val="3E2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8"/>
    <p:restoredTop sz="94700"/>
  </p:normalViewPr>
  <p:slideViewPr>
    <p:cSldViewPr snapToGrid="0" snapToObjects="1">
      <p:cViewPr varScale="1">
        <p:scale>
          <a:sx n="57" d="100"/>
          <a:sy n="57" d="100"/>
        </p:scale>
        <p:origin x="26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A8091-ABEE-48E7-9647-7109F070B12A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2FE64-E788-4724-A175-8BE9CFD56D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38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32CA2-DE95-D34E-8EB9-33A3D7B0FE4D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49313"/>
            <a:ext cx="1719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DF5B6-B04B-F543-930A-50568B148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29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ED98-E5C1-D047-A9D6-7AA136001ECC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59C8E-9168-B741-8712-7BE660C1D5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21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 flipV="1">
            <a:off x="0" y="211016"/>
            <a:ext cx="3600000" cy="0"/>
          </a:xfrm>
          <a:prstGeom prst="line">
            <a:avLst/>
          </a:prstGeom>
          <a:ln w="444500">
            <a:solidFill>
              <a:srgbClr val="3E2B8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211016" y="0"/>
            <a:ext cx="0" cy="3600000"/>
          </a:xfrm>
          <a:prstGeom prst="line">
            <a:avLst/>
          </a:prstGeom>
          <a:ln w="444500">
            <a:solidFill>
              <a:srgbClr val="3E2B8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9366739" y="9201600"/>
            <a:ext cx="23447" cy="3600000"/>
          </a:xfrm>
          <a:prstGeom prst="line">
            <a:avLst/>
          </a:prstGeom>
          <a:ln w="444500">
            <a:solidFill>
              <a:srgbClr val="3E2B8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 flipV="1">
            <a:off x="5925003" y="12567137"/>
            <a:ext cx="3600000" cy="1"/>
          </a:xfrm>
          <a:prstGeom prst="line">
            <a:avLst/>
          </a:prstGeom>
          <a:ln w="444500">
            <a:solidFill>
              <a:srgbClr val="3E2B8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2477193" y="432279"/>
            <a:ext cx="6473379" cy="923330"/>
          </a:xfrm>
          <a:prstGeom prst="rect">
            <a:avLst/>
          </a:prstGeom>
          <a:solidFill>
            <a:srgbClr val="3E2B8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WELCOME  DAY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634029" y="1626395"/>
            <a:ext cx="6664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err="1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September</a:t>
            </a:r>
            <a:r>
              <a:rPr lang="it-IT" sz="2800" b="1" i="1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800" b="1" i="1" smtClean="0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26th15-17</a:t>
            </a:r>
            <a:endParaRPr lang="it-IT" sz="2800" b="1" i="1" dirty="0">
              <a:solidFill>
                <a:srgbClr val="3E2B8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it-IT" sz="2800" b="1" i="1" dirty="0" smtClean="0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Aula </a:t>
            </a:r>
            <a:r>
              <a:rPr lang="it-IT" sz="2800" b="1" i="1" dirty="0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Poeti, Palazzo Hercolani, Strada Maggiore, </a:t>
            </a:r>
            <a:r>
              <a:rPr lang="it-IT" sz="2800" b="1" i="1" dirty="0" smtClean="0">
                <a:solidFill>
                  <a:srgbClr val="3E2B80"/>
                </a:solidFill>
                <a:latin typeface="Arial" charset="0"/>
                <a:ea typeface="Arial" charset="0"/>
                <a:cs typeface="Arial" charset="0"/>
              </a:rPr>
              <a:t>45</a:t>
            </a:r>
            <a:endParaRPr lang="it-IT" sz="2800" b="1" i="1" dirty="0">
              <a:solidFill>
                <a:srgbClr val="3E2B8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029" y="3033310"/>
            <a:ext cx="6616086" cy="4393081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634028" y="7426391"/>
            <a:ext cx="6290771" cy="480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Relations Master Degree Programme</a:t>
            </a:r>
            <a:endParaRPr lang="en-GB" sz="2400" b="1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4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Opening 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remarks by </a:t>
            </a:r>
            <a:r>
              <a:rPr lang="en-GB" sz="24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 Coordinator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Giovanni Giorgini 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4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i="1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Unibo- </a:t>
            </a:r>
            <a:r>
              <a:rPr lang="en-GB" sz="2400" i="1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Johns 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Hopkins University Agreement 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prof. Raffaella </a:t>
            </a: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Baritono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4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Study plans: how and when to submit </a:t>
            </a:r>
            <a:r>
              <a:rPr lang="en-GB" sz="24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en-GB" sz="24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tutor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Marianna Ragone </a:t>
            </a:r>
            <a:r>
              <a:rPr lang="it-IT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400" i="1" dirty="0" smtClean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Curricular </a:t>
            </a: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traineeships: opportunities and modality – 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Simona Mattioli </a:t>
            </a: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Ivana 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Borghi (Traineeship Office)</a:t>
            </a:r>
            <a:endParaRPr lang="it-IT" sz="2400" b="1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Academic Mobility – </a:t>
            </a:r>
            <a:r>
              <a:rPr lang="en-GB" sz="24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Laura </a:t>
            </a:r>
            <a:r>
              <a:rPr lang="en-GB" sz="24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Carra</a:t>
            </a:r>
            <a:endParaRPr lang="it-IT" sz="2400" b="1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2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219346"/>
            <a:ext cx="9601200" cy="609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 Programme</a:t>
            </a:r>
            <a:endParaRPr lang="it-IT" sz="24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32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400" i="1" dirty="0" smtClean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Opening </a:t>
            </a: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remarks by RILM coordinator, 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Giovanni </a:t>
            </a:r>
            <a:r>
              <a:rPr lang="en-GB" sz="2800" b="1" i="1" dirty="0" err="1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Giorgini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800" b="1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8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i="1" dirty="0" err="1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Unibo</a:t>
            </a: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John Hopkins University Agreement 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prof. </a:t>
            </a:r>
            <a:r>
              <a:rPr lang="en-GB" sz="2800" b="1" i="1" dirty="0" err="1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Raffaella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i="1" dirty="0" err="1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Baritono</a:t>
            </a:r>
            <a:endParaRPr lang="it-IT" sz="2800" b="1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8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plans: how and when to submit –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RILM tutor, Marianna Ragone </a:t>
            </a:r>
            <a:r>
              <a:rPr lang="it-IT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800" i="1" dirty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Curricular </a:t>
            </a: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traineeships: opportunities and modality – 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Simona Mattioli e Ivana Borghi (Traineeship Office</a:t>
            </a:r>
            <a:r>
              <a:rPr lang="en-GB" sz="2800" b="1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800" b="1" i="1" dirty="0" smtClean="0">
              <a:solidFill>
                <a:srgbClr val="32154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075"/>
              </a:spcAft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 Mobility – </a:t>
            </a:r>
            <a:r>
              <a:rPr lang="en-GB" sz="2800" b="1" i="1" dirty="0">
                <a:solidFill>
                  <a:srgbClr val="3215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Laura Carra (International Mobility Office)</a:t>
            </a:r>
            <a:endParaRPr lang="it-IT" sz="2800" b="1" i="1" dirty="0">
              <a:solidFill>
                <a:srgbClr val="32154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07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31</Words>
  <Application>Microsoft Office PowerPoint</Application>
  <PresentationFormat>Formato A3 (297x420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Hebrew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Johanna Carnevale</dc:creator>
  <cp:lastModifiedBy>Laura Carra</cp:lastModifiedBy>
  <cp:revision>16</cp:revision>
  <cp:lastPrinted>2019-09-19T11:12:52Z</cp:lastPrinted>
  <dcterms:created xsi:type="dcterms:W3CDTF">2019-09-19T08:18:42Z</dcterms:created>
  <dcterms:modified xsi:type="dcterms:W3CDTF">2019-09-25T07:53:54Z</dcterms:modified>
</cp:coreProperties>
</file>